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C00"/>
    <a:srgbClr val="FC6400"/>
    <a:srgbClr val="FAA9A0"/>
    <a:srgbClr val="F99287"/>
    <a:srgbClr val="B7D8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44464-AD69-489C-9BFB-D2CC3C927CAE}" v="5" dt="2019-03-04T22:57:35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holas Warner" userId="21198eb4-2a91-446e-983f-1859c677b335" providerId="ADAL" clId="{7E344464-AD69-489C-9BFB-D2CC3C927CAE}"/>
    <pc:docChg chg="modSld">
      <pc:chgData name="Nicholas Warner" userId="21198eb4-2a91-446e-983f-1859c677b335" providerId="ADAL" clId="{7E344464-AD69-489C-9BFB-D2CC3C927CAE}" dt="2019-03-04T23:17:55.386" v="22" actId="1076"/>
      <pc:docMkLst>
        <pc:docMk/>
      </pc:docMkLst>
      <pc:sldChg chg="addSp modSp">
        <pc:chgData name="Nicholas Warner" userId="21198eb4-2a91-446e-983f-1859c677b335" providerId="ADAL" clId="{7E344464-AD69-489C-9BFB-D2CC3C927CAE}" dt="2019-03-04T23:17:55.386" v="22" actId="1076"/>
        <pc:sldMkLst>
          <pc:docMk/>
          <pc:sldMk cId="3614828033" sldId="256"/>
        </pc:sldMkLst>
        <pc:spChg chg="add mod">
          <ac:chgData name="Nicholas Warner" userId="21198eb4-2a91-446e-983f-1859c677b335" providerId="ADAL" clId="{7E344464-AD69-489C-9BFB-D2CC3C927CAE}" dt="2019-03-04T13:17:16.888" v="1" actId="207"/>
          <ac:spMkLst>
            <pc:docMk/>
            <pc:sldMk cId="3614828033" sldId="256"/>
            <ac:spMk id="2" creationId="{065DF319-99E5-4DA2-B71C-F060147C7FD5}"/>
          </ac:spMkLst>
        </pc:spChg>
        <pc:spChg chg="add mod">
          <ac:chgData name="Nicholas Warner" userId="21198eb4-2a91-446e-983f-1859c677b335" providerId="ADAL" clId="{7E344464-AD69-489C-9BFB-D2CC3C927CAE}" dt="2019-03-04T22:57:56.472" v="11" actId="1076"/>
          <ac:spMkLst>
            <pc:docMk/>
            <pc:sldMk cId="3614828033" sldId="256"/>
            <ac:spMk id="3" creationId="{88E200FF-BAB6-4379-BD40-463FF5EC5193}"/>
          </ac:spMkLst>
        </pc:spChg>
        <pc:spChg chg="mod">
          <ac:chgData name="Nicholas Warner" userId="21198eb4-2a91-446e-983f-1859c677b335" providerId="ADAL" clId="{7E344464-AD69-489C-9BFB-D2CC3C927CAE}" dt="2019-03-04T13:18:14.442" v="2" actId="207"/>
          <ac:spMkLst>
            <pc:docMk/>
            <pc:sldMk cId="3614828033" sldId="256"/>
            <ac:spMk id="9" creationId="{9A3BC465-8A0F-4686-8B16-DE18880C6784}"/>
          </ac:spMkLst>
        </pc:spChg>
        <pc:spChg chg="mod">
          <ac:chgData name="Nicholas Warner" userId="21198eb4-2a91-446e-983f-1859c677b335" providerId="ADAL" clId="{7E344464-AD69-489C-9BFB-D2CC3C927CAE}" dt="2019-03-04T23:06:38.549" v="19" actId="14100"/>
          <ac:spMkLst>
            <pc:docMk/>
            <pc:sldMk cId="3614828033" sldId="256"/>
            <ac:spMk id="18" creationId="{4E50AFDD-D8BE-4443-8FC6-D77BCCAB4FA5}"/>
          </ac:spMkLst>
        </pc:spChg>
        <pc:picChg chg="mod">
          <ac:chgData name="Nicholas Warner" userId="21198eb4-2a91-446e-983f-1859c677b335" providerId="ADAL" clId="{7E344464-AD69-489C-9BFB-D2CC3C927CAE}" dt="2019-03-04T23:17:55.386" v="22" actId="1076"/>
          <ac:picMkLst>
            <pc:docMk/>
            <pc:sldMk cId="3614828033" sldId="256"/>
            <ac:picMk id="4" creationId="{0A0F54AC-B0B3-492A-B7F0-BAE1D07A2F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F8A20D-B134-4408-8602-71E3E17B88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604DD5-087A-4BFD-A700-8E5C1E19E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20D165-DB1D-43EF-A12A-2E4D1D5F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7FE235-631B-4763-8817-437AB1D76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41CB1-1255-4F5F-A238-84B16B5A6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07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B890-7AB5-4863-857C-6094E00CC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C2D2A8-7A93-4341-B1A5-76A3C31EC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F77B-CC9E-4FCA-9765-4D28B5C81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80959-E92A-4A21-A186-D2CB91DD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F0FCE-B15B-4576-ADE2-4DA000CFB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B3883-5824-4E1E-8581-2DA680A426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E16FE-FE29-4834-8E30-70FCF019D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B1C2F-BFD0-4A69-90AD-8C56AEF7B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AFFD-BB15-4BBE-B2AD-721C4D7D2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2BD39-5195-4982-9019-3D4CAEF7B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913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79047-2166-481E-8230-123F8B7F4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90BC00-C28F-4250-BA59-F1A29CCCB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236AF5-CCA9-472A-B4F4-1044FE29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B4484-5828-4951-B80C-B3BA4E228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38936C-B305-44F8-8E19-76983A0D1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894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9C84A-2FFD-4139-81E4-D0DF9E864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CD5BA-0261-4589-B543-04ADE6979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E953E-DB3B-4412-811C-6FE13F544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B74B1A-84EC-488C-B8D6-F9952E9EA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E035E-DB57-40B0-8E92-0F72D9CC3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1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7B084-8DD8-4983-9AA3-1A159C351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142DA-3A2F-4ACE-B5E6-66D181DB12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9041BF-1BDE-4711-94CA-582634937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FA837-C8B2-4E90-BB49-602C7A4B2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86A5C-655C-4965-8924-FC1E6F21E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5566C9-8B04-4F56-BA18-C98F8C9971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02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6CCB4-10BB-41A7-852B-5DD5E94FF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BBEE7-69A9-4CA3-B12E-0AD330198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0CE8F-6A02-4424-9BDA-7085793E0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557857-95D3-4882-8DDD-5200908D1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C70CB2-30A6-4667-BD70-39F049299F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DCB77D-3214-4660-9394-632C4A260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D3BB0E-DFE7-48C2-90DD-CE0BE64AE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A8DC9-60FA-4E15-8074-B16B1AC4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4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EC603-1F27-4E66-80D6-177948DAE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A2D556-BC0A-47B6-9E56-023DFA4E1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1228F-A4F4-41E7-B37B-F53D886D6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46BF2E-8B80-4496-99FC-9A8D49582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31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917445-A336-43C9-A61B-EA46532F7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F846E5-9929-4E59-BC96-12830F7EF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740AC-17A0-4B6E-98C1-334A48A1A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310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81177-BD97-4126-B199-27E656817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974474-0B03-4F68-8B57-197A468472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9EA46-CBED-46DF-8C34-AC95E4677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18E65-0BC0-46E9-AC2B-4576ECCA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E47837-C4EF-4DAC-945C-351E7354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9315E-A7DB-4A5F-8AE9-489F500A3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8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162D9-76FB-4AD9-B16B-7E4E5E658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197033-B6DA-4264-AEE1-D5F485061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D0A52-6F25-4129-A434-276E5D1CE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FCC4FD-F88A-4F27-9B09-9B87DCDDD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C93B5B-4E6D-44AB-BC7B-EA68B071D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CBECDA-23DB-40A7-AF40-6AF6EB5CC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28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A0B908-A798-42B0-8131-CD3037EDE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A6B5B4-B588-43C8-B27A-5C67B6175D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A63A9-7B47-4C8F-8CB5-7914ACB41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F9112-ADF3-461D-96AB-CFD011EA27DC}" type="datetimeFigureOut">
              <a:rPr lang="en-US" smtClean="0"/>
              <a:t>3/4/2019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DF4D5-BC22-472E-8FFA-883689EA5B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034F2-3FEC-4EE2-B1A4-F057234285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5715F-DF82-47EC-91AB-F3D7313334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55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A0F54AC-B0B3-492A-B7F0-BAE1D07A2F1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496641" y="244781"/>
            <a:ext cx="3753818" cy="186030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443187F-6D64-4C9B-BAFE-95ED519C43FF}"/>
              </a:ext>
            </a:extLst>
          </p:cNvPr>
          <p:cNvSpPr/>
          <p:nvPr/>
        </p:nvSpPr>
        <p:spPr>
          <a:xfrm>
            <a:off x="487680" y="2569031"/>
            <a:ext cx="3631473" cy="3988524"/>
          </a:xfrm>
          <a:prstGeom prst="rect">
            <a:avLst/>
          </a:prstGeom>
          <a:solidFill>
            <a:schemeClr val="accent1">
              <a:lumMod val="40000"/>
              <a:lumOff val="60000"/>
              <a:alpha val="85882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032632-4FFB-44CC-B1AE-6767D183D9E2}"/>
              </a:ext>
            </a:extLst>
          </p:cNvPr>
          <p:cNvSpPr/>
          <p:nvPr/>
        </p:nvSpPr>
        <p:spPr>
          <a:xfrm>
            <a:off x="4280263" y="2569030"/>
            <a:ext cx="3631473" cy="3988524"/>
          </a:xfrm>
          <a:prstGeom prst="rect">
            <a:avLst/>
          </a:prstGeom>
          <a:solidFill>
            <a:srgbClr val="FAA9A0">
              <a:alpha val="85882"/>
            </a:srgb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AA9A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EC3E9F3-9054-4651-A176-26258C48EC36}"/>
              </a:ext>
            </a:extLst>
          </p:cNvPr>
          <p:cNvSpPr/>
          <p:nvPr/>
        </p:nvSpPr>
        <p:spPr>
          <a:xfrm>
            <a:off x="8072849" y="2569030"/>
            <a:ext cx="3631473" cy="3988524"/>
          </a:xfrm>
          <a:prstGeom prst="rect">
            <a:avLst/>
          </a:prstGeom>
          <a:solidFill>
            <a:schemeClr val="accent4">
              <a:lumMod val="40000"/>
              <a:lumOff val="60000"/>
              <a:alpha val="85098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BF2F89-9DEF-4BE8-97CB-9AE15E6FA0E6}"/>
              </a:ext>
            </a:extLst>
          </p:cNvPr>
          <p:cNvSpPr txBox="1"/>
          <p:nvPr/>
        </p:nvSpPr>
        <p:spPr>
          <a:xfrm>
            <a:off x="653143" y="2673531"/>
            <a:ext cx="172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9C00"/>
                </a:solidFill>
              </a:rPr>
              <a:t>Pre-Deployment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A3BC465-8A0F-4686-8B16-DE18880C6784}"/>
              </a:ext>
            </a:extLst>
          </p:cNvPr>
          <p:cNvSpPr txBox="1"/>
          <p:nvPr/>
        </p:nvSpPr>
        <p:spPr>
          <a:xfrm>
            <a:off x="4450080" y="2673531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9C00"/>
                </a:solidFill>
              </a:rPr>
              <a:t>Operations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EAD475-D2E3-4D28-BB42-B2F0A441883D}"/>
              </a:ext>
            </a:extLst>
          </p:cNvPr>
          <p:cNvSpPr txBox="1"/>
          <p:nvPr/>
        </p:nvSpPr>
        <p:spPr>
          <a:xfrm>
            <a:off x="8242663" y="2673531"/>
            <a:ext cx="1419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259C00"/>
                </a:solidFill>
              </a:rPr>
              <a:t>Post-Incident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F3B444D-DA58-422B-A7DF-E44F73BBD89E}"/>
              </a:ext>
            </a:extLst>
          </p:cNvPr>
          <p:cNvSpPr/>
          <p:nvPr/>
        </p:nvSpPr>
        <p:spPr>
          <a:xfrm>
            <a:off x="653143" y="3042863"/>
            <a:ext cx="3317966" cy="2314363"/>
          </a:xfrm>
          <a:prstGeom prst="rect">
            <a:avLst/>
          </a:prstGeom>
          <a:noFill/>
          <a:ln w="28575">
            <a:solidFill>
              <a:srgbClr val="2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4BC64D9-D063-4E54-A8B3-5FF4A1D81CF3}"/>
              </a:ext>
            </a:extLst>
          </p:cNvPr>
          <p:cNvSpPr/>
          <p:nvPr/>
        </p:nvSpPr>
        <p:spPr>
          <a:xfrm>
            <a:off x="4450080" y="3042862"/>
            <a:ext cx="3317966" cy="2314363"/>
          </a:xfrm>
          <a:prstGeom prst="rect">
            <a:avLst/>
          </a:prstGeom>
          <a:noFill/>
          <a:ln w="28575">
            <a:solidFill>
              <a:srgbClr val="2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8394619-C975-4034-8F37-69C4AFC94F2C}"/>
              </a:ext>
            </a:extLst>
          </p:cNvPr>
          <p:cNvSpPr/>
          <p:nvPr/>
        </p:nvSpPr>
        <p:spPr>
          <a:xfrm>
            <a:off x="8242663" y="3042862"/>
            <a:ext cx="3317966" cy="2308323"/>
          </a:xfrm>
          <a:prstGeom prst="rect">
            <a:avLst/>
          </a:prstGeom>
          <a:noFill/>
          <a:ln w="28575">
            <a:solidFill>
              <a:srgbClr val="2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7A15C99-0CD0-483F-A12B-8F5B2A735665}"/>
              </a:ext>
            </a:extLst>
          </p:cNvPr>
          <p:cNvSpPr/>
          <p:nvPr/>
        </p:nvSpPr>
        <p:spPr>
          <a:xfrm>
            <a:off x="9287497" y="2275414"/>
            <a:ext cx="374465" cy="174954"/>
          </a:xfrm>
          <a:prstGeom prst="rect">
            <a:avLst/>
          </a:prstGeom>
          <a:noFill/>
          <a:ln w="28575">
            <a:solidFill>
              <a:srgbClr val="259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5D64B1-E256-43D4-86D2-D1F497431903}"/>
              </a:ext>
            </a:extLst>
          </p:cNvPr>
          <p:cNvSpPr txBox="1"/>
          <p:nvPr/>
        </p:nvSpPr>
        <p:spPr>
          <a:xfrm>
            <a:off x="9661962" y="2209002"/>
            <a:ext cx="18261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entury Gothic" panose="020B0502020202020204" pitchFamily="34" charset="0"/>
              </a:rPr>
              <a:t>Code Compliance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3ADCBB-8D96-4FF0-BF58-7929E8683D3E}"/>
              </a:ext>
            </a:extLst>
          </p:cNvPr>
          <p:cNvSpPr txBox="1"/>
          <p:nvPr/>
        </p:nvSpPr>
        <p:spPr>
          <a:xfrm>
            <a:off x="818604" y="3042861"/>
            <a:ext cx="31525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FMEA and HMA development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Technician and owner’s agent training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Documentation and certification management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Pre-incident and disposal planning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Code compliance 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0A2D00-381F-49DA-A069-27DF71B1D9DA}"/>
              </a:ext>
            </a:extLst>
          </p:cNvPr>
          <p:cNvSpPr txBox="1"/>
          <p:nvPr/>
        </p:nvSpPr>
        <p:spPr>
          <a:xfrm>
            <a:off x="818604" y="5357225"/>
            <a:ext cx="3300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Site review and inspection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First responder and fire fighter training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SOP Development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50AFDD-D8BE-4443-8FC6-D77BCCAB4FA5}"/>
              </a:ext>
            </a:extLst>
          </p:cNvPr>
          <p:cNvSpPr txBox="1"/>
          <p:nvPr/>
        </p:nvSpPr>
        <p:spPr>
          <a:xfrm>
            <a:off x="4587044" y="3042861"/>
            <a:ext cx="31810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24 hour a day, 7 day a week availability as Subject Matter Experts (SMEs)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Experts will be </a:t>
            </a:r>
            <a:r>
              <a:rPr lang="en-US" dirty="0" err="1"/>
              <a:t>en</a:t>
            </a:r>
            <a:r>
              <a:rPr lang="en-US" dirty="0"/>
              <a:t> route to site within minutes of a call</a:t>
            </a:r>
          </a:p>
          <a:p>
            <a:pPr marL="631825" lvl="1" indent="-174625">
              <a:buFont typeface="Arial" panose="020B0604020202020204" pitchFamily="34" charset="0"/>
              <a:buChar char="•"/>
            </a:pPr>
            <a:r>
              <a:rPr lang="en-US" dirty="0"/>
              <a:t>Quicker availability in some markets as required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AE60A1-163F-4FBA-8D2E-DF222A2DF2A6}"/>
              </a:ext>
            </a:extLst>
          </p:cNvPr>
          <p:cNvSpPr txBox="1"/>
          <p:nvPr/>
        </p:nvSpPr>
        <p:spPr>
          <a:xfrm>
            <a:off x="4587044" y="5351185"/>
            <a:ext cx="33005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Continuity of operations matters. ESRG works to balance emergency response with return to service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473E6CD-7A9D-4BDA-8C8B-180F19497B86}"/>
              </a:ext>
            </a:extLst>
          </p:cNvPr>
          <p:cNvSpPr txBox="1"/>
          <p:nvPr/>
        </p:nvSpPr>
        <p:spPr>
          <a:xfrm>
            <a:off x="8377646" y="3064403"/>
            <a:ext cx="31612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Disposal management and coordination in a safe and environmentally responsible manner</a:t>
            </a:r>
          </a:p>
          <a:p>
            <a:pPr marL="631825" lvl="1" indent="-174625">
              <a:buFont typeface="Arial" panose="020B0604020202020204" pitchFamily="34" charset="0"/>
              <a:buChar char="•"/>
            </a:pPr>
            <a:r>
              <a:rPr lang="en-US" dirty="0"/>
              <a:t>Battery disposal may pose challenges in crowded, urban environments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C9E557E-CFFE-499D-B794-0B3E08988751}"/>
              </a:ext>
            </a:extLst>
          </p:cNvPr>
          <p:cNvSpPr txBox="1"/>
          <p:nvPr/>
        </p:nvSpPr>
        <p:spPr>
          <a:xfrm>
            <a:off x="8377646" y="5372724"/>
            <a:ext cx="3110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en-US" dirty="0"/>
              <a:t>Expert fire and failure investigators will begin immediate investigation and manage </a:t>
            </a:r>
            <a:r>
              <a:rPr lang="en-US"/>
              <a:t>stakeholder interests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65DF319-99E5-4DA2-B71C-F060147C7FD5}"/>
              </a:ext>
            </a:extLst>
          </p:cNvPr>
          <p:cNvSpPr/>
          <p:nvPr/>
        </p:nvSpPr>
        <p:spPr>
          <a:xfrm>
            <a:off x="191589" y="87086"/>
            <a:ext cx="11878491" cy="6644640"/>
          </a:xfrm>
          <a:prstGeom prst="rect">
            <a:avLst/>
          </a:prstGeom>
          <a:noFill/>
          <a:ln w="38100">
            <a:solidFill>
              <a:srgbClr val="FC6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E200FF-BAB6-4379-BD40-463FF5EC5193}"/>
              </a:ext>
            </a:extLst>
          </p:cNvPr>
          <p:cNvSpPr txBox="1"/>
          <p:nvPr/>
        </p:nvSpPr>
        <p:spPr>
          <a:xfrm>
            <a:off x="8377646" y="126274"/>
            <a:ext cx="36888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latin typeface="Century Gothic" panose="020B0502020202020204" pitchFamily="34" charset="0"/>
              </a:rPr>
              <a:t>Energy Storage Response Group LLC</a:t>
            </a:r>
          </a:p>
          <a:p>
            <a:pPr algn="r"/>
            <a:r>
              <a:rPr lang="en-US" sz="1200" dirty="0">
                <a:latin typeface="Century Gothic" panose="020B0502020202020204" pitchFamily="34" charset="0"/>
              </a:rPr>
              <a:t>Phone: +1 740 981 7683</a:t>
            </a:r>
          </a:p>
          <a:p>
            <a:pPr algn="r"/>
            <a:r>
              <a:rPr lang="en-US" sz="1200" dirty="0">
                <a:latin typeface="Century Gothic" panose="020B0502020202020204" pitchFamily="34" charset="0"/>
              </a:rPr>
              <a:t>Email: nick.warner@energyresponsegroup.com</a:t>
            </a:r>
          </a:p>
          <a:p>
            <a:pPr algn="r"/>
            <a:r>
              <a:rPr lang="en-US" sz="1200" dirty="0">
                <a:latin typeface="Century Gothic" panose="020B0502020202020204" pitchFamily="34" charset="0"/>
              </a:rPr>
              <a:t>tom.bensen@energyresponsegroup.com</a:t>
            </a: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82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150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Warner</dc:creator>
  <cp:lastModifiedBy>Nicholas Warner</cp:lastModifiedBy>
  <cp:revision>5</cp:revision>
  <dcterms:created xsi:type="dcterms:W3CDTF">2019-03-03T00:35:40Z</dcterms:created>
  <dcterms:modified xsi:type="dcterms:W3CDTF">2019-03-04T23:18:04Z</dcterms:modified>
</cp:coreProperties>
</file>